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5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825" r:id="rId22"/>
    <p:sldId id="569" r:id="rId23"/>
    <p:sldId id="671" r:id="rId24"/>
    <p:sldId id="708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98" r:id="rId34"/>
    <p:sldId id="826" r:id="rId35"/>
    <p:sldId id="551" r:id="rId36"/>
    <p:sldId id="548" r:id="rId37"/>
    <p:sldId id="521" r:id="rId38"/>
    <p:sldId id="783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24" r:id="rId53"/>
    <p:sldId id="789" r:id="rId54"/>
    <p:sldId id="781" r:id="rId55"/>
    <p:sldId id="784" r:id="rId56"/>
    <p:sldId id="730" r:id="rId57"/>
    <p:sldId id="786" r:id="rId58"/>
    <p:sldId id="787" r:id="rId59"/>
    <p:sldId id="785" r:id="rId60"/>
    <p:sldId id="788" r:id="rId61"/>
    <p:sldId id="514" r:id="rId62"/>
    <p:sldId id="773" r:id="rId63"/>
    <p:sldId id="800" r:id="rId64"/>
    <p:sldId id="799" r:id="rId65"/>
    <p:sldId id="515" r:id="rId66"/>
    <p:sldId id="798" r:id="rId67"/>
    <p:sldId id="792" r:id="rId68"/>
    <p:sldId id="795" r:id="rId69"/>
    <p:sldId id="797" r:id="rId70"/>
    <p:sldId id="796" r:id="rId71"/>
    <p:sldId id="793" r:id="rId72"/>
    <p:sldId id="801" r:id="rId73"/>
    <p:sldId id="516" r:id="rId74"/>
    <p:sldId id="802" r:id="rId75"/>
    <p:sldId id="803" r:id="rId76"/>
    <p:sldId id="774" r:id="rId77"/>
    <p:sldId id="794" r:id="rId78"/>
    <p:sldId id="804" r:id="rId79"/>
    <p:sldId id="775" r:id="rId80"/>
    <p:sldId id="805" r:id="rId81"/>
    <p:sldId id="806" r:id="rId82"/>
    <p:sldId id="807" r:id="rId83"/>
    <p:sldId id="808" r:id="rId84"/>
    <p:sldId id="776" r:id="rId85"/>
    <p:sldId id="815" r:id="rId86"/>
    <p:sldId id="820" r:id="rId87"/>
    <p:sldId id="821" r:id="rId88"/>
    <p:sldId id="818" r:id="rId89"/>
    <p:sldId id="812" r:id="rId90"/>
    <p:sldId id="819" r:id="rId91"/>
    <p:sldId id="814" r:id="rId92"/>
    <p:sldId id="817" r:id="rId93"/>
    <p:sldId id="822" r:id="rId94"/>
    <p:sldId id="823" r:id="rId95"/>
    <p:sldId id="778" r:id="rId96"/>
    <p:sldId id="824" r:id="rId97"/>
    <p:sldId id="772" r:id="rId98"/>
    <p:sldId id="756" r:id="rId99"/>
    <p:sldId id="828" r:id="rId100"/>
    <p:sldId id="827" r:id="rId101"/>
    <p:sldId id="768" r:id="rId102"/>
    <p:sldId id="531" r:id="rId103"/>
    <p:sldId id="536" r:id="rId104"/>
    <p:sldId id="535" r:id="rId105"/>
    <p:sldId id="538" r:id="rId106"/>
    <p:sldId id="540" r:id="rId107"/>
    <p:sldId id="829" r:id="rId108"/>
    <p:sldId id="835" r:id="rId109"/>
    <p:sldId id="836" r:id="rId110"/>
    <p:sldId id="758" r:id="rId111"/>
    <p:sldId id="542" r:id="rId112"/>
    <p:sldId id="546" r:id="rId113"/>
    <p:sldId id="832" r:id="rId114"/>
    <p:sldId id="831" r:id="rId115"/>
    <p:sldId id="833" r:id="rId116"/>
    <p:sldId id="834" r:id="rId117"/>
    <p:sldId id="541" r:id="rId118"/>
    <p:sldId id="839" r:id="rId119"/>
    <p:sldId id="533" r:id="rId120"/>
    <p:sldId id="759" r:id="rId121"/>
    <p:sldId id="837" r:id="rId122"/>
    <p:sldId id="838" r:id="rId123"/>
    <p:sldId id="550" r:id="rId12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825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72"/>
            <p14:sldId id="756"/>
            <p14:sldId id="828"/>
            <p14:sldId id="827"/>
            <p14:sldId id="768"/>
            <p14:sldId id="531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2"/>
            <p14:sldId id="546"/>
            <p14:sldId id="832"/>
            <p14:sldId id="831"/>
            <p14:sldId id="833"/>
            <p14:sldId id="834"/>
            <p14:sldId id="541"/>
            <p14:sldId id="839"/>
            <p14:sldId id="533"/>
            <p14:sldId id="759"/>
            <p14:sldId id="837"/>
            <p14:sldId id="83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41719C"/>
    <a:srgbClr val="025249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06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21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88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0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48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302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7358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 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012759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30376552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20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7475268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383278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8285771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Ansich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508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 &amp; </a:t>
            </a:r>
            <a:r>
              <a:rPr lang="de-DE" dirty="0" err="1"/>
              <a:t>Queries</a:t>
            </a:r>
            <a:r>
              <a:rPr lang="de-DE" dirty="0"/>
              <a:t> aktualisieren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laber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laber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3B207-B7E6-D844-A498-28F45BEB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15" y="3103302"/>
            <a:ext cx="8198770" cy="29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592C11-56B3-1E44-A8AC-9D600EDB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83" y="1862440"/>
            <a:ext cx="6963033" cy="44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23268546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6417</Words>
  <Application>Microsoft Macintosh PowerPoint</Application>
  <PresentationFormat>A4-Papier (210 x 297 mm)</PresentationFormat>
  <Paragraphs>1574</Paragraphs>
  <Slides>123</Slides>
  <Notes>73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PowerPoint-Präsentation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Typsicheres GraphQL</vt:lpstr>
      <vt:lpstr>Typsicheres GraphQL</vt:lpstr>
      <vt:lpstr>Schritt 1: Erzeugen des Clients und Providers</vt:lpstr>
      <vt:lpstr>Schritt 1: Erzeugen des Clients und Providers</vt:lpstr>
      <vt:lpstr>Übung 1: Eine GraphQL Ansich</vt:lpstr>
      <vt:lpstr>Caching &amp; Queries aktualisieren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903</cp:revision>
  <cp:lastPrinted>2019-06-18T10:19:10Z</cp:lastPrinted>
  <dcterms:created xsi:type="dcterms:W3CDTF">2016-03-28T15:59:53Z</dcterms:created>
  <dcterms:modified xsi:type="dcterms:W3CDTF">2019-06-20T09:15:53Z</dcterms:modified>
</cp:coreProperties>
</file>